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2"/>
  </p:notesMasterIdLst>
  <p:sldIdLst>
    <p:sldId id="266" r:id="rId5"/>
    <p:sldId id="257" r:id="rId6"/>
    <p:sldId id="258" r:id="rId7"/>
    <p:sldId id="270" r:id="rId8"/>
    <p:sldId id="271" r:id="rId9"/>
    <p:sldId id="272" r:id="rId10"/>
    <p:sldId id="269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amsungOne 450C" panose="020B0506030303020204" charset="0"/>
      <p:regular r:id="rId17"/>
    </p:embeddedFont>
    <p:embeddedFont>
      <p:font typeface="SamsungOne 800C" panose="020B0906030303020204" charset="0"/>
      <p:bold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Мобильное приложение</a:t>
            </a:r>
            <a:r>
              <a:rPr lang="en-US" dirty="0"/>
              <a:t>-</a:t>
            </a:r>
            <a:r>
              <a:rPr lang="ru-RU" dirty="0"/>
              <a:t>игра на тренировку реакции «</a:t>
            </a:r>
            <a:r>
              <a:rPr lang="en-US" dirty="0"/>
              <a:t>React Test</a:t>
            </a:r>
            <a:r>
              <a:rPr lang="ru-RU" dirty="0"/>
              <a:t>»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Рождествин И.П. КЭ-401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приложения.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C3DB81-DDAD-41E1-ACFB-457B687D0CCA}"/>
              </a:ext>
            </a:extLst>
          </p:cNvPr>
          <p:cNvSpPr txBox="1"/>
          <p:nvPr/>
        </p:nvSpPr>
        <p:spPr>
          <a:xfrm>
            <a:off x="838200" y="2704539"/>
            <a:ext cx="96132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Целью данного приложения является проверка и развитие реакции работы с сенсорными мобильными устройствами.</a:t>
            </a: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Возможности приложения.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C3DB81-DDAD-41E1-ACFB-457B687D0CCA}"/>
              </a:ext>
            </a:extLst>
          </p:cNvPr>
          <p:cNvSpPr txBox="1"/>
          <p:nvPr/>
        </p:nvSpPr>
        <p:spPr>
          <a:xfrm>
            <a:off x="838200" y="1859340"/>
            <a:ext cx="96132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Приложение состоит из 3 тестов сделанных в игровой форме.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Первый тест – игра, где необходимо нажимать на появляющиеся круги на экране. В случае попадания начисляются очки, в случае промаха или если вы не успели нажать на круг до того как он пропал, очки отнимаются. Время игры ограничено.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Второй тест – игра, где нужно как можно быстрее нажать на экран, когда он загорится зеленным цветов. При нажатии на зелёный экран, вам покажут время от появления экрана, до вашего нажатия. В случае если вы нажмете на экран когда он белый, экран перекраситься в красный цвет и время до появления зеленного экрана обнулиться.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Третий тест – игра, где необходимо на клавиатуре нажимать на символы, которые появляются на экране. В случае совпадения, засчитывается балл, в случае неудачи балл отнимается. Время игры ограничено.</a:t>
            </a:r>
          </a:p>
        </p:txBody>
      </p:sp>
    </p:spTree>
    <p:extLst>
      <p:ext uri="{BB962C8B-B14F-4D97-AF65-F5344CB8AC3E}">
        <p14:creationId xmlns:p14="http://schemas.microsoft.com/office/powerpoint/2010/main" val="2971020226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Возможности приложения.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C3DB81-DDAD-41E1-ACFB-457B687D0CCA}"/>
              </a:ext>
            </a:extLst>
          </p:cNvPr>
          <p:cNvSpPr txBox="1"/>
          <p:nvPr/>
        </p:nvSpPr>
        <p:spPr>
          <a:xfrm>
            <a:off x="838200" y="1859340"/>
            <a:ext cx="96132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Приложение состоит из 3 тестов сделанных в игровой форме.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Первый тест – игра, где необходимо нажимать на появляющиеся круги на экране. В случае попадания начисляются очки, в случае промаха или если вы не успели нажать на круг до того как он пропал, очки отнимаются. Время игры ограничено.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Второй тест – игра, где нужно как можно быстрее нажать на экран, когда он загорится зеленным цветов. При нажатии на зелёный экран, вам покажут время от появления экрана, до вашего нажатия. В случае если вы нажмете на экран когда он белый, экран перекраситься в красный цвет и время до появления зеленного экрана обнулиться.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Третий тест – игра, где необходимо на клавиатуре нажимать на символы, которые появляются на экране. В случае совпадения, засчитывается балл, в случае неудачи балл отнимается. Время игры ограничено.</a:t>
            </a:r>
          </a:p>
        </p:txBody>
      </p:sp>
    </p:spTree>
    <p:extLst>
      <p:ext uri="{BB962C8B-B14F-4D97-AF65-F5344CB8AC3E}">
        <p14:creationId xmlns:p14="http://schemas.microsoft.com/office/powerpoint/2010/main" val="408962211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Скриншоты приложения.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A410AA8-1DE1-4888-8A75-BC2FF32EB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444" y="1403973"/>
            <a:ext cx="1901638" cy="422586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62E946B-A14A-4C47-8E66-7BF1EC356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0291" y="1403972"/>
            <a:ext cx="1901638" cy="422586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ACDE550-9929-4979-995A-848773B3CC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8786" y="1435304"/>
            <a:ext cx="1901638" cy="422586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25E9D18-44F1-433D-9712-428CF9E31A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9633" y="1435304"/>
            <a:ext cx="1901638" cy="422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229344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356</Words>
  <Application>Microsoft Office PowerPoint</Application>
  <PresentationFormat>Широкоэкранный</PresentationFormat>
  <Paragraphs>27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SamsungOne 450C</vt:lpstr>
      <vt:lpstr>Arial</vt:lpstr>
      <vt:lpstr>SamsungOne 800C</vt:lpstr>
      <vt:lpstr>Calibri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Мобильное приложение-игра на тренировку реакции «React Test».</vt:lpstr>
      <vt:lpstr>Цель приложения.</vt:lpstr>
      <vt:lpstr>Возможности приложения.</vt:lpstr>
      <vt:lpstr>Возможности приложения.</vt:lpstr>
      <vt:lpstr>Скриншоты приложения.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Иван</cp:lastModifiedBy>
  <cp:revision>33</cp:revision>
  <dcterms:created xsi:type="dcterms:W3CDTF">2020-05-25T08:37:09Z</dcterms:created>
  <dcterms:modified xsi:type="dcterms:W3CDTF">2023-05-26T14:00:16Z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